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青田強" initials="青田強" lastIdx="1" clrIdx="0">
    <p:extLst>
      <p:ext uri="{19B8F6BF-5375-455C-9EA6-DF929625EA0E}">
        <p15:presenceInfo xmlns:p15="http://schemas.microsoft.com/office/powerpoint/2012/main" userId="青田強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79A9A-67F6-4B28-A683-9E9604F79032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66286-F7F2-47C7-9421-3DB5ADB00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32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ノート プレースホルダー 1"/>
          <p:cNvSpPr>
            <a:spLocks noGrp="1"/>
          </p:cNvSpPr>
          <p:nvPr/>
        </p:nvSpPr>
        <p:spPr bwMode="auto">
          <a:xfrm>
            <a:off x="685921" y="5181222"/>
            <a:ext cx="5490491" cy="490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34" tIns="46267" rIns="92534" bIns="46267"/>
          <a:lstStyle>
            <a:lvl1pPr defTabSz="231775">
              <a:lnSpc>
                <a:spcPct val="150000"/>
              </a:lnSpc>
              <a:buFont typeface="Wingdings" panose="05000000000000000000" pitchFamily="2" charset="2"/>
              <a:buChar char="l"/>
              <a:tabLst>
                <a:tab pos="179388" algn="l"/>
              </a:tabLst>
              <a:defRPr kumimoji="1" sz="1400" b="1" u="sng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lnSpc>
                <a:spcPct val="150000"/>
              </a:lnSpc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lnSpc>
                <a:spcPct val="150000"/>
              </a:lnSpc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lnSpc>
                <a:spcPct val="150000"/>
              </a:lnSpc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lnSpc>
                <a:spcPct val="150000"/>
              </a:lnSpc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ja-JP" altLang="en-US" sz="1300" b="0" u="none" dirty="0">
              <a:solidFill>
                <a:srgbClr val="000000"/>
              </a:solidFill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2960-258A-4C36-9B37-10037C7F28B9}" type="slidenum">
              <a:rPr lang="ja-JP" altLang="en-US" smtClean="0">
                <a:solidFill>
                  <a:srgbClr val="000000"/>
                </a:solidFill>
              </a:rPr>
              <a:pPr/>
              <a:t>1</a:t>
            </a:fld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9" name="スライド イメージ プレースホルダー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ノート プレースホルダー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b="0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371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74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2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197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_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3634" y="779463"/>
            <a:ext cx="9749498" cy="36512"/>
          </a:xfrm>
          <a:prstGeom prst="rect">
            <a:avLst/>
          </a:prstGeom>
          <a:solidFill>
            <a:srgbClr val="007A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endParaRPr lang="ja-JP" altLang="en-US" sz="120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9567614" y="6611938"/>
            <a:ext cx="343547" cy="22371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4387" tIns="42193" rIns="84387" bIns="42193">
            <a:spAutoFit/>
          </a:bodyPr>
          <a:lstStyle>
            <a:lvl1pPr defTabSz="842963" eaLnBrk="0" hangingPunct="0"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defTabSz="842963" eaLnBrk="0" hangingPunct="0"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defTabSz="842963" eaLnBrk="0" hangingPunct="0"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defTabSz="842963" eaLnBrk="0" hangingPunct="0"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defTabSz="842963" eaLnBrk="0" hangingPunct="0"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014538" indent="271463" defTabSz="84296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471738" indent="271463" defTabSz="84296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2928938" indent="271463" defTabSz="84296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386138" indent="271463" defTabSz="84296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A305A684-281F-4B0C-BFC9-53DA72570C1B}" type="slidenum">
              <a:rPr lang="ja-JP" altLang="en-US" sz="9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ja-JP" sz="9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747" y="192959"/>
            <a:ext cx="9101138" cy="487363"/>
          </a:xfrm>
        </p:spPr>
        <p:txBody>
          <a:bodyPr/>
          <a:lstStyle>
            <a:lvl1pPr>
              <a:defRPr sz="2400" spc="85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21222" y="863263"/>
            <a:ext cx="5872712" cy="563278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 lIns="77925" tIns="38963" rIns="77925" bIns="38963">
            <a:noAutofit/>
          </a:bodyPr>
          <a:lstStyle>
            <a:lvl1pPr marL="0" indent="0" defTabSz="360000">
              <a:spcBef>
                <a:spcPts val="0"/>
              </a:spcBef>
              <a:buClr>
                <a:schemeClr val="tx1"/>
              </a:buClr>
              <a:buFontTx/>
              <a:buNone/>
              <a:tabLst>
                <a:tab pos="358775" algn="l"/>
              </a:tabLst>
              <a:defRPr sz="1050" b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1pPr>
            <a:lvl2pPr marL="683199" indent="-373391">
              <a:buClr>
                <a:schemeClr val="tx1"/>
              </a:buClr>
              <a:defRPr sz="2400" b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2pPr>
            <a:lvl3pPr marL="1141820" indent="-458623">
              <a:buClr>
                <a:schemeClr val="tx1"/>
              </a:buClr>
              <a:defRPr sz="2400" b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3pPr>
            <a:lvl4pPr marL="1601795" indent="-374745">
              <a:buClr>
                <a:schemeClr val="tx1"/>
              </a:buClr>
              <a:defRPr sz="2400" b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4pPr>
            <a:lvl5pPr marL="1986009" indent="-384214">
              <a:buClr>
                <a:schemeClr val="tx1"/>
              </a:buClr>
              <a:defRPr sz="2400" b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5pPr>
          </a:lstStyle>
          <a:p>
            <a:pPr lvl="0"/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576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52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9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88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90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07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25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0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6A8A9-5D50-446B-9FFE-E80B758565E3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8C7F7-A93D-4264-A533-42EE87E2C2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95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145"/>
          <p:cNvSpPr>
            <a:spLocks noChangeArrowheads="1"/>
          </p:cNvSpPr>
          <p:nvPr/>
        </p:nvSpPr>
        <p:spPr bwMode="auto">
          <a:xfrm>
            <a:off x="209527" y="188640"/>
            <a:ext cx="7840552" cy="4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  <a:buClr>
                <a:srgbClr val="5F5F5F"/>
              </a:buClr>
            </a:pP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リボーンチャレンジ展示企画提案書</a:t>
            </a:r>
            <a:endParaRPr lang="en-US" altLang="ja-JP" sz="2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591943"/>
              </p:ext>
            </p:extLst>
          </p:nvPr>
        </p:nvGraphicFramePr>
        <p:xfrm>
          <a:off x="199690" y="1444725"/>
          <a:ext cx="9506621" cy="51327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0621">
                  <a:extLst>
                    <a:ext uri="{9D8B030D-6E8A-4147-A177-3AD203B41FA5}">
                      <a16:colId xmlns:a16="http://schemas.microsoft.com/office/drawing/2014/main" xmlns="" val="2378908710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xmlns="" val="2497355074"/>
                    </a:ext>
                  </a:extLst>
                </a:gridCol>
                <a:gridCol w="5256000">
                  <a:extLst>
                    <a:ext uri="{9D8B030D-6E8A-4147-A177-3AD203B41FA5}">
                      <a16:colId xmlns:a16="http://schemas.microsoft.com/office/drawing/2014/main" xmlns="" val="376549423"/>
                    </a:ext>
                  </a:extLst>
                </a:gridCol>
              </a:tblGrid>
              <a:tr h="382182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 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 容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（下記の点を踏まえてご記載ください）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551334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企業名／企画名称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9135324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企画の概要（サマリ）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855001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展示内容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具体的に</a:t>
                      </a: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来場者にどのような体験を提供するか</a:t>
                      </a:r>
                      <a:r>
                        <a:rPr kumimoji="1" lang="en-US" altLang="ja-JP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（驚きや感動、未来社会を感じられるものか）</a:t>
                      </a:r>
                      <a:endParaRPr kumimoji="1" lang="en-US" altLang="ja-JP" sz="14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リボーンチャレンジのテーマとの整合性、コンセプト提案</a:t>
                      </a:r>
                      <a:endParaRPr kumimoji="1" lang="en-US" altLang="ja-JP" sz="14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世界に向けて発信する新規性・革新性</a:t>
                      </a:r>
                      <a:endParaRPr kumimoji="1" lang="en-US" altLang="ja-JP" sz="14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来場者の想定滞留時間を踏まえて</a:t>
                      </a:r>
                      <a:endParaRPr kumimoji="1" lang="en-US" altLang="ja-JP" sz="14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11214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8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貢献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展示における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+beyond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）の位置づけ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万博後の社会に与えるインパクト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進捗と課題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現時点での進捗状況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把握している課題点および想定する解決手段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5705022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チームメンバー、社内体制、社外とのアライアンス（役割分担）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実施計画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準備期間（～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年度）、開催期間（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年度）、開催後（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年度～）におけるタスクとスケジュール等</a:t>
                      </a:r>
                      <a:r>
                        <a:rPr kumimoji="1" lang="ja-JP" altLang="en-US" sz="1400" b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のロードマップ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5591911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09527" y="944552"/>
            <a:ext cx="8036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下記の構成・順番に従って、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ページ以内（本スライドを除く）で提出してください。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46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153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（株）池田泉州銀行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青田強</dc:creator>
  <cp:lastModifiedBy>分林和久</cp:lastModifiedBy>
  <cp:revision>9</cp:revision>
  <cp:lastPrinted>2023-02-20T01:16:23Z</cp:lastPrinted>
  <dcterms:created xsi:type="dcterms:W3CDTF">2023-02-16T11:08:43Z</dcterms:created>
  <dcterms:modified xsi:type="dcterms:W3CDTF">2023-08-17T00:37:23Z</dcterms:modified>
</cp:coreProperties>
</file>